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  <p:sldId id="265" r:id="rId11"/>
    <p:sldId id="26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16A"/>
    <a:srgbClr val="54658A"/>
    <a:srgbClr val="445270"/>
    <a:srgbClr val="B6BFD2"/>
    <a:srgbClr val="E5E8EF"/>
    <a:srgbClr val="AFB8E7"/>
    <a:srgbClr val="ABCD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8262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3774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4973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8579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010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813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4050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0856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3133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4724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5502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C9425-D8D3-4405-A210-E7A2C76FA66A}" type="datetimeFigureOut">
              <a:rPr lang="ru-RU" smtClean="0"/>
              <a:t>21.04.2025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938CB-D5DF-4B18-A3BA-0580E574522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3143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vk.com/video470527712_456239637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hyperlink" Target="https://www.linkedin.com/in/hayk-sargsyan-m/" TargetMode="External"/><Relationship Id="rId7" Type="http://schemas.openxmlformats.org/officeDocument/2006/relationships/hyperlink" Target="https://www.linkedin.com/in/vahan-avetisyan-a04997308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hyperlink" Target="https://www.linkedin.com/in/aram-karakeshishyan-6091252b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24898"/>
            <a:ext cx="9144000" cy="1655762"/>
          </a:xfrm>
        </p:spPr>
        <p:txBody>
          <a:bodyPr/>
          <a:lstStyle/>
          <a:p>
            <a:endParaRPr lang="en-US" dirty="0"/>
          </a:p>
          <a:p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586854" y="3739462"/>
            <a:ext cx="81613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Проект :   </a:t>
            </a:r>
            <a:r>
              <a:rPr lang="en-US" sz="2000" b="1" dirty="0" err="1"/>
              <a:t>ByteBurn</a:t>
            </a:r>
            <a:endParaRPr lang="en-US" sz="2000" b="1" dirty="0"/>
          </a:p>
          <a:p>
            <a:r>
              <a:rPr lang="ru-RU" sz="2000" b="1" dirty="0"/>
              <a:t>Команда :   </a:t>
            </a:r>
            <a:r>
              <a:rPr lang="en-US" sz="2000" b="1" dirty="0"/>
              <a:t>Painfully</a:t>
            </a:r>
            <a:endParaRPr lang="ru-RU" sz="2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5535" y="4795059"/>
            <a:ext cx="117097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Представляем наш проект</a:t>
            </a:r>
          </a:p>
          <a:p>
            <a:r>
              <a:rPr lang="ru-RU" sz="2400" dirty="0"/>
              <a:t>Веб-сайт, созданный по мотивам олимпиады «Прикладное программирование </a:t>
            </a:r>
            <a:r>
              <a:rPr lang="ru-RU" sz="2400" dirty="0" err="1"/>
              <a:t>if</a:t>
            </a:r>
            <a:r>
              <a:rPr lang="ru-RU" sz="2400" dirty="0"/>
              <a:t>...</a:t>
            </a:r>
            <a:r>
              <a:rPr lang="ru-RU" sz="2400" dirty="0" err="1"/>
              <a:t>else</a:t>
            </a:r>
            <a:r>
              <a:rPr lang="ru-RU" sz="2400" dirty="0"/>
              <a:t>» от IT-Планеты</a:t>
            </a:r>
            <a:endParaRPr lang="en-US" sz="2400" dirty="0"/>
          </a:p>
          <a:p>
            <a:r>
              <a:rPr lang="ru-RU" sz="2400" dirty="0"/>
              <a:t>Видеоролик </a:t>
            </a:r>
            <a:r>
              <a:rPr lang="en-US" sz="2400" dirty="0">
                <a:hlinkClick r:id="rId2"/>
              </a:rPr>
              <a:t>https://vk.com/video470527712_456239637</a:t>
            </a:r>
            <a:endParaRPr lang="ru-RU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098" y="344608"/>
            <a:ext cx="7947804" cy="304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532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14255" y="514059"/>
            <a:ext cx="4793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Какие доработки нас ждут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7927" y="130868"/>
            <a:ext cx="1351159" cy="135115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65017" y="1831447"/>
            <a:ext cx="662247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Завершить разработку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фронтенда</a:t>
            </a:r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Провести комплексное тестирование системы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Интегрировать дополнительные механизмы безопасности: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reCAPTCHA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2FA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Authentication</a:t>
            </a:r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Подключить онлайн службу поддержки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Расширить функциональность мероприятий: Добавить этапы проведения мероприятий</a:t>
            </a:r>
          </a:p>
        </p:txBody>
      </p:sp>
    </p:spTree>
    <p:extLst>
      <p:ext uri="{BB962C8B-B14F-4D97-AF65-F5344CB8AC3E}">
        <p14:creationId xmlns:p14="http://schemas.microsoft.com/office/powerpoint/2010/main" val="4149124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23455" y="2618509"/>
            <a:ext cx="130648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/>
              <a:t>Благодарим за уделённое время!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987" y="4391891"/>
            <a:ext cx="3265311" cy="246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536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12" y="173995"/>
            <a:ext cx="469405" cy="4571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7712" y="173995"/>
            <a:ext cx="110626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     Зачем мы создали этот сайт?</a:t>
            </a:r>
          </a:p>
          <a:p>
            <a:r>
              <a:rPr lang="ru-RU" sz="2000" dirty="0"/>
              <a:t>Чтобы было проще:</a:t>
            </a:r>
          </a:p>
          <a:p>
            <a:r>
              <a:rPr lang="ru-RU" sz="2000" dirty="0"/>
              <a:t>— находить интересные ИТ, научные и образовательные мероприятия</a:t>
            </a:r>
          </a:p>
          <a:p>
            <a:r>
              <a:rPr lang="ru-RU" sz="2000" dirty="0"/>
              <a:t>— привлекать участников и продвигать события</a:t>
            </a:r>
          </a:p>
        </p:txBody>
      </p:sp>
      <p:sp>
        <p:nvSpPr>
          <p:cNvPr id="15" name="Rectangle 1"/>
          <p:cNvSpPr>
            <a:spLocks noChangeArrowheads="1"/>
          </p:cNvSpPr>
          <p:nvPr/>
        </p:nvSpPr>
        <p:spPr bwMode="auto">
          <a:xfrm>
            <a:off x="207712" y="1743656"/>
            <a:ext cx="923406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🌐 Основная идея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Платформа предназначена для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анонсирования мероприятий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их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продвижения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среди заинтересованных пользователей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7" name="Rectangle 3"/>
          <p:cNvSpPr>
            <a:spLocks noChangeArrowheads="1"/>
          </p:cNvSpPr>
          <p:nvPr/>
        </p:nvSpPr>
        <p:spPr bwMode="auto">
          <a:xfrm>
            <a:off x="114869" y="2759319"/>
            <a:ext cx="6265626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🔍 Удобный поиск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Интуитивный интерфейс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Поиск по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месту проведения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(с использованием карты)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Поиск по </a:t>
            </a: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тегам и категориям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207712" y="4635863"/>
            <a:ext cx="8818824" cy="1292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sz="2400" dirty="0"/>
              <a:t>✏ </a:t>
            </a:r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Создание мероприятий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Встроенный редактор для удобного и быстрого создания анонсов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Простой интерфейс — отлично подойдёт даже для начинающих организаторов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880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5900381" y="1091821"/>
            <a:ext cx="6086902" cy="4742319"/>
          </a:xfrm>
          <a:prstGeom prst="roundRect">
            <a:avLst/>
          </a:prstGeom>
          <a:solidFill>
            <a:schemeClr val="bg1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ectangle 7"/>
          <p:cNvSpPr/>
          <p:nvPr/>
        </p:nvSpPr>
        <p:spPr>
          <a:xfrm>
            <a:off x="6100548" y="1224945"/>
            <a:ext cx="5686567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/>
              <a:t>🛠</a:t>
            </a:r>
            <a:r>
              <a:rPr lang="ru-RU" sz="2800" b="1" dirty="0"/>
              <a:t>Технологии проекта</a:t>
            </a:r>
          </a:p>
          <a:p>
            <a:r>
              <a:rPr lang="ru-RU" sz="2000" b="1" dirty="0"/>
              <a:t>🔧 </a:t>
            </a:r>
            <a:r>
              <a:rPr lang="en-US" sz="2400" b="1" dirty="0"/>
              <a:t>Back-End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Язык программирования: </a:t>
            </a:r>
            <a:r>
              <a:rPr lang="en-US" sz="2000" b="1" dirty="0"/>
              <a:t>Java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Фреймворк: </a:t>
            </a:r>
            <a:r>
              <a:rPr lang="en-US" sz="2000" b="1" dirty="0"/>
              <a:t>Spring Boot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Авторизация: </a:t>
            </a:r>
            <a:r>
              <a:rPr lang="en-US" sz="2000" b="1" dirty="0"/>
              <a:t>JWT (JSON Web Token)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База данных: </a:t>
            </a:r>
            <a:r>
              <a:rPr lang="en-US" sz="2000" b="1" dirty="0"/>
              <a:t>PostgreSQL</a:t>
            </a:r>
            <a:r>
              <a:rPr lang="en-US" sz="2000" dirty="0"/>
              <a:t> </a:t>
            </a:r>
            <a:r>
              <a:rPr lang="ru-RU" sz="2000" dirty="0"/>
              <a:t>с поддержкой миграций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Среда развертывания: </a:t>
            </a:r>
            <a:r>
              <a:rPr lang="en-US" sz="2000" b="1" dirty="0"/>
              <a:t>Docker</a:t>
            </a:r>
            <a:endParaRPr lang="en-US" sz="2000" dirty="0"/>
          </a:p>
          <a:p>
            <a:r>
              <a:rPr lang="ru-RU" b="1" dirty="0"/>
              <a:t>🎨 </a:t>
            </a:r>
            <a:r>
              <a:rPr lang="en-US" sz="2400" b="1" dirty="0"/>
              <a:t>Front-End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Фреймворк: </a:t>
            </a:r>
            <a:r>
              <a:rPr lang="en-US" sz="2000" b="1" dirty="0" err="1"/>
              <a:t>Vue</a:t>
            </a:r>
            <a:r>
              <a:rPr lang="en-US" sz="2000" b="1" dirty="0"/>
              <a:t> 3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Управление состоянием: </a:t>
            </a:r>
            <a:r>
              <a:rPr lang="en-US" sz="2000" b="1" dirty="0" err="1"/>
              <a:t>VueX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Локализация: </a:t>
            </a:r>
            <a:r>
              <a:rPr lang="en-US" sz="2000" b="1" dirty="0"/>
              <a:t>i18n</a:t>
            </a:r>
            <a:r>
              <a:rPr lang="en-US" sz="2000" dirty="0"/>
              <a:t> (</a:t>
            </a:r>
            <a:r>
              <a:rPr lang="ru-RU" sz="2000" dirty="0"/>
              <a:t>поддержка </a:t>
            </a:r>
            <a:r>
              <a:rPr lang="ru-RU" sz="2000" dirty="0" err="1"/>
              <a:t>мультиязычности</a:t>
            </a:r>
            <a:r>
              <a:rPr lang="ru-RU" sz="20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000" dirty="0"/>
              <a:t>Упор на </a:t>
            </a:r>
            <a:r>
              <a:rPr lang="ru-RU" sz="2000" b="1" dirty="0"/>
              <a:t>удобство</a:t>
            </a:r>
            <a:r>
              <a:rPr lang="ru-RU" sz="2000" dirty="0"/>
              <a:t>, </a:t>
            </a:r>
            <a:r>
              <a:rPr lang="ru-RU" sz="2000" b="1" dirty="0"/>
              <a:t>отзывчивость</a:t>
            </a:r>
            <a:r>
              <a:rPr lang="ru-RU" sz="2000" dirty="0"/>
              <a:t> и </a:t>
            </a:r>
            <a:r>
              <a:rPr lang="ru-RU" sz="2000" b="1" dirty="0"/>
              <a:t>масштабируемость</a:t>
            </a:r>
            <a:r>
              <a:rPr lang="ru-RU" sz="2000" dirty="0"/>
              <a:t> интерфейса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8" y="2268518"/>
            <a:ext cx="4960864" cy="273659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5" name="Rectangle 14"/>
          <p:cNvSpPr/>
          <p:nvPr/>
        </p:nvSpPr>
        <p:spPr>
          <a:xfrm>
            <a:off x="683240" y="845776"/>
            <a:ext cx="5049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 </a:t>
            </a:r>
            <a:r>
              <a:rPr lang="ru-RU" sz="2000" dirty="0"/>
              <a:t>Решение построено с упором на масштабируемость, безопасность и удобство для конечного пользователя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7389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50670" y="2551303"/>
            <a:ext cx="13770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Скриншоты из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3128463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1766"/>
            <a:ext cx="12192000" cy="567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164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1189"/>
            <a:ext cx="12192000" cy="427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324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381"/>
            <a:ext cx="12192000" cy="565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705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65779" y="89576"/>
            <a:ext cx="87891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На какой стадии наш проект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7313" y="1336682"/>
            <a:ext cx="969900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Макет дизайна завершён. На данный момент функциональность </a:t>
            </a:r>
            <a:r>
              <a:rPr lang="ru-RU" sz="2000" dirty="0" err="1">
                <a:solidFill>
                  <a:schemeClr val="bg2">
                    <a:lumMod val="25000"/>
                  </a:schemeClr>
                </a:solidFill>
              </a:rPr>
              <a:t>бэкенда</a:t>
            </a: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 полностью реализована и покрывает все основные требования, возможные доработки выполняются в процессе работы. Разработка </a:t>
            </a:r>
            <a:r>
              <a:rPr lang="ru-RU" sz="2000" dirty="0" err="1">
                <a:solidFill>
                  <a:schemeClr val="bg2">
                    <a:lumMod val="25000"/>
                  </a:schemeClr>
                </a:solidFill>
              </a:rPr>
              <a:t>фронтенда</a:t>
            </a: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 активно продолжается: заложен основной фундамент проекта, свёрстаны ключевые страницы, выполнена частичная интеграция с </a:t>
            </a:r>
            <a:r>
              <a:rPr lang="ru-RU" sz="2000" dirty="0" err="1">
                <a:solidFill>
                  <a:schemeClr val="bg2">
                    <a:lumMod val="25000"/>
                  </a:schemeClr>
                </a:solidFill>
              </a:rPr>
              <a:t>бэкендом</a:t>
            </a: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. Впереди - связка механизма верификации организаторов через загрузку фото документа и подтверждение модератором с </a:t>
            </a:r>
            <a:r>
              <a:rPr lang="ru-RU" sz="2000" dirty="0" err="1">
                <a:solidFill>
                  <a:schemeClr val="bg2">
                    <a:lumMod val="25000"/>
                  </a:schemeClr>
                </a:solidFill>
              </a:rPr>
              <a:t>бэкендом</a:t>
            </a: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, добавление функционала модератора и последующее тестирование. Работа над </a:t>
            </a:r>
            <a:r>
              <a:rPr lang="ru-RU" sz="2000" dirty="0" err="1">
                <a:solidFill>
                  <a:schemeClr val="bg2">
                    <a:lumMod val="25000"/>
                  </a:schemeClr>
                </a:solidFill>
              </a:rPr>
              <a:t>фронтендом</a:t>
            </a:r>
            <a:r>
              <a:rPr lang="ru-RU" sz="2000" dirty="0">
                <a:solidFill>
                  <a:schemeClr val="bg2">
                    <a:lumMod val="25000"/>
                  </a:schemeClr>
                </a:solidFill>
              </a:rPr>
              <a:t> требует ещё времени, и команда продолжает активно продвигаться вперёд.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746" y="-114563"/>
            <a:ext cx="1350823" cy="135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622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936242" y="214811"/>
            <a:ext cx="3583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Наша команда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981" y="87724"/>
            <a:ext cx="838947" cy="83894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969049" y="5370725"/>
            <a:ext cx="8408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ctr"/>
            <a:r>
              <a:rPr lang="en-US" dirty="0" err="1"/>
              <a:t>FrontEnd</a:t>
            </a:r>
            <a:r>
              <a:rPr lang="en-US" dirty="0"/>
              <a:t>: </a:t>
            </a:r>
            <a:r>
              <a:rPr lang="ru-RU" dirty="0" err="1"/>
              <a:t>Саргсян</a:t>
            </a:r>
            <a:r>
              <a:rPr lang="ru-RU" dirty="0"/>
              <a:t> </a:t>
            </a:r>
            <a:r>
              <a:rPr lang="ru-RU" dirty="0" err="1"/>
              <a:t>Айк</a:t>
            </a:r>
            <a:r>
              <a:rPr lang="en-US" dirty="0"/>
              <a:t> |</a:t>
            </a:r>
            <a:r>
              <a:rPr lang="ru-RU" dirty="0"/>
              <a:t> </a:t>
            </a:r>
            <a:r>
              <a:rPr lang="en-US" dirty="0"/>
              <a:t>JS developer</a:t>
            </a:r>
            <a:r>
              <a:rPr lang="ru-RU" dirty="0"/>
              <a:t> </a:t>
            </a:r>
            <a:r>
              <a:rPr lang="en-US" dirty="0"/>
              <a:t>: </a:t>
            </a:r>
            <a:r>
              <a:rPr lang="ru-RU" dirty="0"/>
              <a:t>студент</a:t>
            </a:r>
            <a:r>
              <a:rPr lang="en-US" dirty="0"/>
              <a:t> :</a:t>
            </a:r>
            <a:r>
              <a:rPr lang="ru-RU" dirty="0"/>
              <a:t> </a:t>
            </a:r>
            <a:r>
              <a:rPr lang="da-DK" dirty="0"/>
              <a:t>Software Engineer II at Silvia</a:t>
            </a:r>
            <a:br>
              <a:rPr lang="en-US" dirty="0"/>
            </a:br>
            <a:r>
              <a:rPr lang="en-US" u="sng" dirty="0">
                <a:hlinkClick r:id="rId3"/>
              </a:rPr>
              <a:t>https://www.linkedin.com/in/hayk-sargsyan-m/</a:t>
            </a:r>
            <a:endParaRPr lang="ru-RU" dirty="0"/>
          </a:p>
        </p:txBody>
      </p:sp>
      <p:sp>
        <p:nvSpPr>
          <p:cNvPr id="2" name="Rectangle 1"/>
          <p:cNvSpPr/>
          <p:nvPr/>
        </p:nvSpPr>
        <p:spPr>
          <a:xfrm>
            <a:off x="3058794" y="106261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Team lead:</a:t>
            </a:r>
            <a:r>
              <a:rPr lang="ru-RU" dirty="0"/>
              <a:t> </a:t>
            </a:r>
            <a:r>
              <a:rPr lang="ru-RU" dirty="0" err="1"/>
              <a:t>Каракешишян</a:t>
            </a:r>
            <a:r>
              <a:rPr lang="ru-RU" dirty="0"/>
              <a:t> Арам </a:t>
            </a:r>
            <a:r>
              <a:rPr lang="en-US" dirty="0"/>
              <a:t>|</a:t>
            </a:r>
            <a:r>
              <a:rPr lang="ru-RU" dirty="0"/>
              <a:t> </a:t>
            </a:r>
            <a:r>
              <a:rPr lang="en-US" dirty="0"/>
              <a:t>Hardware engineer</a:t>
            </a:r>
            <a:r>
              <a:rPr lang="ru-RU" dirty="0"/>
              <a:t> : студент</a:t>
            </a:r>
          </a:p>
          <a:p>
            <a:r>
              <a:rPr lang="en-US" u="sng" dirty="0">
                <a:hlinkClick r:id="rId4"/>
              </a:rPr>
              <a:t>https://www.linkedin.com/in/aram-karakeshishyan-6091252ba/</a:t>
            </a:r>
            <a:endParaRPr lang="ru-RU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84"/>
          <a:stretch/>
        </p:blipFill>
        <p:spPr>
          <a:xfrm>
            <a:off x="1275471" y="586312"/>
            <a:ext cx="1551311" cy="19021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7" t="24444" r="22540"/>
          <a:stretch/>
        </p:blipFill>
        <p:spPr>
          <a:xfrm>
            <a:off x="1328135" y="2667624"/>
            <a:ext cx="1456542" cy="189807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058794" y="3172304"/>
            <a:ext cx="7315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en-US" dirty="0" err="1"/>
              <a:t>BackEnd</a:t>
            </a:r>
            <a:r>
              <a:rPr lang="en-US" dirty="0"/>
              <a:t>: </a:t>
            </a:r>
            <a:r>
              <a:rPr lang="ru-RU" dirty="0" err="1"/>
              <a:t>Аветисян</a:t>
            </a:r>
            <a:r>
              <a:rPr lang="ru-RU" dirty="0"/>
              <a:t> </a:t>
            </a:r>
            <a:r>
              <a:rPr lang="ru-RU" dirty="0" err="1"/>
              <a:t>Ваган</a:t>
            </a:r>
            <a:r>
              <a:rPr lang="ru-RU" dirty="0"/>
              <a:t> </a:t>
            </a:r>
            <a:r>
              <a:rPr lang="en-US" dirty="0"/>
              <a:t>|</a:t>
            </a:r>
            <a:r>
              <a:rPr lang="ru-RU" dirty="0"/>
              <a:t> </a:t>
            </a:r>
            <a:r>
              <a:rPr lang="en-US" dirty="0"/>
              <a:t>Java developer</a:t>
            </a:r>
            <a:r>
              <a:rPr lang="ru-RU" dirty="0"/>
              <a:t> : студент</a:t>
            </a:r>
            <a:r>
              <a:rPr lang="en-US" dirty="0"/>
              <a:t> :</a:t>
            </a:r>
            <a:r>
              <a:rPr lang="ru-RU" dirty="0"/>
              <a:t> стажер в </a:t>
            </a:r>
            <a:r>
              <a:rPr lang="en-US" dirty="0"/>
              <a:t>EPAM</a:t>
            </a:r>
            <a:endParaRPr lang="ru-RU" dirty="0"/>
          </a:p>
          <a:p>
            <a:pPr fontAlgn="ctr"/>
            <a:r>
              <a:rPr lang="en-US" u="sng" dirty="0">
                <a:hlinkClick r:id="rId7"/>
              </a:rPr>
              <a:t>https://www.linkedin.com/in/vahan-avetisyan-a04997308/</a:t>
            </a:r>
            <a:br>
              <a:rPr lang="en-US" dirty="0"/>
            </a:br>
            <a:endParaRPr lang="ru-RU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5" r="19161"/>
          <a:stretch/>
        </p:blipFill>
        <p:spPr>
          <a:xfrm>
            <a:off x="1336653" y="4744855"/>
            <a:ext cx="1428946" cy="189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3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388</Words>
  <Application>Microsoft Office PowerPoint</Application>
  <PresentationFormat>Широкоэкранный</PresentationFormat>
  <Paragraphs>49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ARAM PC</dc:creator>
  <cp:lastModifiedBy>Vahan Avetisyan</cp:lastModifiedBy>
  <cp:revision>17</cp:revision>
  <dcterms:created xsi:type="dcterms:W3CDTF">2025-04-20T17:01:09Z</dcterms:created>
  <dcterms:modified xsi:type="dcterms:W3CDTF">2025-04-20T20:33:36Z</dcterms:modified>
</cp:coreProperties>
</file>

<file path=docProps/thumbnail.jpeg>
</file>